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67" r:id="rId8"/>
    <p:sldId id="266" r:id="rId9"/>
    <p:sldId id="262" r:id="rId10"/>
    <p:sldId id="263" r:id="rId11"/>
    <p:sldId id="264" r:id="rId12"/>
    <p:sldId id="265" r:id="rId13"/>
    <p:sldId id="268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3" d="100"/>
          <a:sy n="113" d="100"/>
        </p:scale>
        <p:origin x="-9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7/31/14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4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3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3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32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32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32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32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youtu.be/59R-NqykoXs" TargetMode="External"/><Relationship Id="rId3" Type="http://schemas.openxmlformats.org/officeDocument/2006/relationships/hyperlink" Target="http://www.discovery.com/tv-shows/other-shows/videos/how-stuff-works-ethanol.htm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cJ-J91SwP8w" TargetMode="External"/><Relationship Id="rId3" Type="http://schemas.openxmlformats.org/officeDocument/2006/relationships/hyperlink" Target="http://www.youtube.com/watch?v=20Vb6hlLQS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When I was 16, I bought gas for my car for $1.25. Today, gas is around $3.50 per gallon. What changed? (Don’t say “Your age.”) Be prepared to share.</a:t>
            </a:r>
          </a:p>
          <a:p>
            <a:endParaRPr lang="en-US" dirty="0"/>
          </a:p>
          <a:p>
            <a:r>
              <a:rPr lang="en-US" dirty="0" smtClean="0"/>
              <a:t>Today’s Goals:</a:t>
            </a:r>
          </a:p>
          <a:p>
            <a:pPr lvl="1"/>
            <a:r>
              <a:rPr lang="en-US" dirty="0" smtClean="0"/>
              <a:t>Understand why alternative fuels are important</a:t>
            </a:r>
          </a:p>
          <a:p>
            <a:pPr lvl="1"/>
            <a:r>
              <a:rPr lang="en-US" dirty="0" smtClean="0"/>
              <a:t>Become comfortable with the content vocabulary related to alternative fuels</a:t>
            </a:r>
          </a:p>
          <a:p>
            <a:pPr lvl="1"/>
            <a:r>
              <a:rPr lang="en-US" dirty="0" smtClean="0"/>
              <a:t>Understand, in general, how ethanol is made</a:t>
            </a:r>
          </a:p>
        </p:txBody>
      </p:sp>
    </p:spTree>
    <p:extLst>
      <p:ext uri="{BB962C8B-B14F-4D97-AF65-F5344CB8AC3E}">
        <p14:creationId xmlns:p14="http://schemas.microsoft.com/office/powerpoint/2010/main" val="132143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Biofuel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Fuel created by extracting energy from biomass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843" y="2952691"/>
            <a:ext cx="4385237" cy="37932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6192" y="2952691"/>
            <a:ext cx="3302000" cy="37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78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Organic material from which biofuels can be made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97" y="147704"/>
            <a:ext cx="2082733" cy="14524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34" y="3590703"/>
            <a:ext cx="40640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9489" y="2906712"/>
            <a:ext cx="4448453" cy="29582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492" y="3422650"/>
            <a:ext cx="49403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17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Ethanol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type of biofuel made by fermenting sugars.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492" y="2952602"/>
            <a:ext cx="6561036" cy="375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990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Where does ethanol begin?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855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does it go from 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How Ethanol is Made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How Stuff 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980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Tomorrow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Williamsdale</a:t>
            </a:r>
            <a:r>
              <a:rPr lang="en-US" dirty="0" smtClean="0"/>
              <a:t> Research Farm</a:t>
            </a:r>
          </a:p>
          <a:p>
            <a:r>
              <a:rPr lang="en-US" dirty="0" smtClean="0"/>
              <a:t>Carolina Cellulosic Biofuels</a:t>
            </a:r>
          </a:p>
          <a:p>
            <a:endParaRPr lang="en-US" dirty="0"/>
          </a:p>
          <a:p>
            <a:r>
              <a:rPr lang="en-US" dirty="0" smtClean="0"/>
              <a:t>Homework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228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Down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role do you think alternative fuels will play in society 50 years from now. Prepare to Share.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288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62201">
            <a:off x="0" y="2298700"/>
            <a:ext cx="9144000" cy="225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>
                <a:hlinkClick r:id="rId2"/>
              </a:rPr>
              <a:t>300 Years of Fossil Fuels in 300 Seconds</a:t>
            </a:r>
            <a:endParaRPr lang="en-US" sz="3200" dirty="0" smtClean="0"/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r>
              <a:rPr lang="en-US" sz="3200" dirty="0" smtClean="0">
                <a:hlinkClick r:id="rId3"/>
              </a:rPr>
              <a:t>Energy 101: Electricity Generation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56094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Alternative Energy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Terms &amp; 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160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Non-renewable Energy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not be regenerated one they are used up.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01" y="3933306"/>
            <a:ext cx="2296279" cy="27336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8925" y="4146828"/>
            <a:ext cx="3380121" cy="22953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553" y="4363850"/>
            <a:ext cx="2947356" cy="186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41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Renewable Energy Resources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regenerated by natural processes.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04" y="2919987"/>
            <a:ext cx="2064686" cy="20646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744" y="2978075"/>
            <a:ext cx="2479645" cy="37450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079" y="5040862"/>
            <a:ext cx="2177072" cy="16822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3977" y="4773216"/>
            <a:ext cx="2754660" cy="194992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/>
          <a:srcRect l="9383" r="21013"/>
          <a:stretch/>
        </p:blipFill>
        <p:spPr>
          <a:xfrm>
            <a:off x="5933978" y="2382458"/>
            <a:ext cx="2754660" cy="222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1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Resources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995" b="139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1377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Resources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9393" b="9393"/>
          <a:stretch>
            <a:fillRect/>
          </a:stretch>
        </p:blipFill>
        <p:spPr>
          <a:xfrm>
            <a:off x="0" y="1913272"/>
            <a:ext cx="9155700" cy="4944728"/>
          </a:xfrm>
        </p:spPr>
      </p:pic>
    </p:spTree>
    <p:extLst>
      <p:ext uri="{BB962C8B-B14F-4D97-AF65-F5344CB8AC3E}">
        <p14:creationId xmlns:p14="http://schemas.microsoft.com/office/powerpoint/2010/main" val="1804082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Energy that is not dependent on non-renewable energy resources.</a:t>
            </a:r>
            <a:endParaRPr lang="en-US" dirty="0"/>
          </a:p>
        </p:txBody>
      </p:sp>
      <p:pic>
        <p:nvPicPr>
          <p:cNvPr id="5" name="Picture 4" descr="Screen Shot 2014-07-31 at 10.29.1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818" y="2910647"/>
            <a:ext cx="5108357" cy="3826578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42908266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154</TotalTime>
  <Words>210</Words>
  <Application>Microsoft Macintosh PowerPoint</Application>
  <PresentationFormat>On-screen Show (4:3)</PresentationFormat>
  <Paragraphs>39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Breeze</vt:lpstr>
      <vt:lpstr>Warm Up</vt:lpstr>
      <vt:lpstr>PowerPoint Presentation</vt:lpstr>
      <vt:lpstr>Background</vt:lpstr>
      <vt:lpstr>Alternative Energy</vt:lpstr>
      <vt:lpstr>Non-renewable Energy Resources</vt:lpstr>
      <vt:lpstr>Renewable Energy Resources</vt:lpstr>
      <vt:lpstr>Energy Resources</vt:lpstr>
      <vt:lpstr>Energy Resources</vt:lpstr>
      <vt:lpstr>Alternative Energy</vt:lpstr>
      <vt:lpstr>Biofuel</vt:lpstr>
      <vt:lpstr>Biomass</vt:lpstr>
      <vt:lpstr>Ethanol</vt:lpstr>
      <vt:lpstr>Where does ethanol begin?</vt:lpstr>
      <vt:lpstr>Where does it go from here?</vt:lpstr>
      <vt:lpstr>Tomorrow</vt:lpstr>
      <vt:lpstr>Cool Down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Up</dc:title>
  <dc:creator>sampsonintern</dc:creator>
  <cp:lastModifiedBy>sampsonintern</cp:lastModifiedBy>
  <cp:revision>11</cp:revision>
  <dcterms:created xsi:type="dcterms:W3CDTF">2014-07-31T13:18:35Z</dcterms:created>
  <dcterms:modified xsi:type="dcterms:W3CDTF">2014-07-31T15:52:43Z</dcterms:modified>
</cp:coreProperties>
</file>